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485C6D-F931-4DE0-B8AC-F7AB23E474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3D3252-F61E-4533-807C-0DABA90D0C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TNFRII deletion results in increase of nuclear NF-κB translocation and reduction of phosphorylated IκBα (p-IκBα) and SUMO4. (A) Immunostaining showed an increase in NF-κB levels in neuron nucleus (NeuN: red color; NF-κB: green color) in the cortex of TNFRII−/− brains. (B) Representative images revealed that a decreased co-localization of p-IκBα (green color) with SUMO1 (red color) is observed in TNFRII−/− brains. (C) Western blot showed a slight increase in IκBα levels, no significant differences of IKKα and SUMO1 levels, and a significant decrease in p-IκBα and SUMO4 levels in TNFRII−/− brains. Bars: 20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35BF52-B496-4C0A-AFB0-E69A7C2A87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2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18, 15 September 2014, Pages 4906–4918,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https://doi.org/10.1093/hmg/ddu206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TNFRII deletion results in increase of nuclear NF-κB translocation and reduction of phosphorylated IκBα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TNFRII deletion results in increase of nuclear NF-κB translocation and reduction of phosphorylated IκBα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2024-04-26T04:30:16Z</dcterms:modified>
</cp:coreProperties>
</file>