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6E7CC-0013-487E-9AB1-36D205B3EF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A1E4D1-D525-40AA-BB72-70313582F7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electrocardiographic parameters immediately and one year post-implantable cardioverter-defibrillator in patients with (n = 21) and without (n = 24) LV reverse remodeling. Results are shown as mean ± SD. QTc = QT corrected measurement.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1F872-B17E-41FE-9648-86CC5A1303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r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2011, Pages 1180–1187,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https://doi.org/10.1093/europace/eur106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Evolution of electrocardiographic parameters immediately and one year post-implantable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Evolution of electrocardiographic parameters immediately and one year post-implantable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2024-04-26T14:02:11Z</dcterms:modified>
</cp:coreProperties>
</file>