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FA3B50-DE77-49BD-B30E-D68CC8600B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594F9F-3099-44EE-8D64-A7940A8C8F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Development of vitiligo in patient with metastatic melanoma following therapy with ipilimumab 10 mg/kg in an expanded access programme.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EB787C-8D52-40C5-9D54-591BBD9136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2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suppl_8, September 2012, Pages viii10–viii14,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Development of vitiligo in patient with metastatic melanoma following therapy with ipilimumab 10 mg/kg in 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Development of vitiligo in patient with metastatic melanoma following therapy with ipilimumab 10 mg/kg in 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2024-04-26T04:46:11Z</dcterms:modified>
</cp:coreProperties>
</file>