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0F33C-4DEC-47FA-AF2C-EF04F72F9A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6DEFD-8716-439F-94A2-27624D1A4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the nine studies examining the short-term risk of cardiovascular events in the 2 h* following outbursts of anger. The solid vertical line indicates no association; the diamonds indicate the combined estimates. * = One study (Lipovetzky) reported separate estimates for each hour prior to MI onset. We meta-analyzed these two estimates and included this pooled estimate in our meta-analysis of MI/ACS.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DB83D-6239-48E5-A765-03A692D415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1404–1410,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Meta-analysis of the nine studies examining the short-term risk of cardiovascular events in the 2 h*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Meta-analysis of the nine studies examining the short-term risk of cardiovascular events in the 2 h*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2024-04-26T23:23:36Z</dcterms:modified>
</cp:coreProperties>
</file>