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BE83C-E40B-47B4-A547-3DD4C7AA2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18248-6D1B-40FF-B18C-0BA61C3184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848B5-6D58-4EC4-AA95-DA287339B5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2024-04-26T17:06:02Z</dcterms:modified>
</cp:coreProperties>
</file>