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10F049-773D-40E6-91BD-F19F8346BBA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0654AB-8470-442E-BE60-7099E8F21DA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Frequencies of micronucleated cells in control cultures (open squares) and cultures treated with CP and apo8′-carotenal (closed squares). Data represent the means ± SEM of three independent experiments. *P ≤ 0.05; **P ≤ 0.005 compared with the control. ++P ≤ 0.005 compared with the preceding concentration.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Carcinogenesis vol.25 no.5 © Oxford University Press 2004;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46C3E4-C8A0-4160-A916-6FFE2307BCB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Frequencies of chromosomal aberrations in control cultures (open squares) and cultures treated with CP and apo8′-carotenal. Data represent the means ± SEM of three independent experiments. *P ≤ 0.05; **P ≤ 0.005.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Carcinogenesis vol.25 no.5 © Oxford University Press 2004;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46C3E4-C8A0-4160-A916-6FFE2307BCBC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Frequencies of sister chromatid exchanges in control cultures (open squares) and cultures treated with CP and apo8′-carotenal. Data represent the means ± SEM of three independent experiments. *P ≤ 0.05; **P ≤ 0.005.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Carcinogenesis vol.25 no.5 © Oxford University Press 2004;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46C3E4-C8A0-4160-A916-6FFE2307BCBC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arcin/bgh05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carcin/bgh05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carcin/bgh05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Carcinogenesis</a:t>
            </a:r>
            <a:r>
              <a:rPr lang="en-US" altLang="en-US" sz="1000">
                <a:solidFill>
                  <a:srgbClr val="333333"/>
                </a:solidFill>
              </a:rPr>
              <a:t>, Volume 25, Issue 5, May 2004, Pages 827–831,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https://doi.org/10.1093/carcin/bgh056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Frequencies of micronucleated cells in control cultures (open squares) and cultures treated with CP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27200" y="1371600"/>
            <a:ext cx="570015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Carcinogenesis</a:t>
            </a:r>
            <a:r>
              <a:rPr lang="en-US" altLang="en-US" sz="1000">
                <a:solidFill>
                  <a:srgbClr val="333333"/>
                </a:solidFill>
              </a:rPr>
              <a:t>, Volume 25, Issue 5, May 2004, Pages 827–831,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https://doi.org/10.1093/carcin/bgh056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Frequencies of chromosomal aberrations in control cultures (open squares) and cultures treated with CP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14500" y="1371600"/>
            <a:ext cx="571156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Carcinogenesis</a:t>
            </a:r>
            <a:r>
              <a:rPr lang="en-US" altLang="en-US" sz="1000">
                <a:solidFill>
                  <a:srgbClr val="333333"/>
                </a:solidFill>
              </a:rPr>
              <a:t>, Volume 25, Issue 5, May 2004, Pages 827–831,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https://doi.org/10.1093/carcin/bgh056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3. </a:t>
            </a:r>
            <a:r>
              <a:rPr lang="en-US" altLang="en-US" b="0"/>
              <a:t>Frequencies of sister chromatid exchanges in control cultures (open squares) and cultures treated with CP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14500" y="1371600"/>
            <a:ext cx="570585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Fig. 1. Frequencies of micronucleated cells in control cultures (open squares) and cultures treated with CP and ...</vt:lpstr>
      <vt:lpstr>Fig. 2. Frequencies of chromosomal aberrations in control cultures (open squares) and cultures treated with CP and ...</vt:lpstr>
      <vt:lpstr>Fig. 3. Frequencies of sister chromatid exchanges in control cultures (open squares) and cultures treated with CP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2024-09-19T10:14:55Z</dcterms:modified>
</cp:coreProperties>
</file>