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CBD921-19BB-4D85-B889-795245E8230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1F279D-9F91-4AE0-A4AB-56BDBAF6CAD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B8B413-CADC-490C-9CDF-C7D1F40FD7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2024-04-26T04:07:46Z</dcterms:modified>
</cp:coreProperties>
</file>