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20FB3-2848-4E98-81C9-C37593F6F5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99F5D-9D62-429F-BF13-B7A82F9801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Accumulation of Ub-proteins and P62 in AD-WT gastrocnemius muscle. Single fibers stained for Ub and LAMP-1 (LP) show a typical Ub pattern (A) and a rare pattern of large deposits (C) of ubiquitin-positive material. The overall level of Ub-positive staining is much lower than in the AD-GAA KO shown in Figure 4. The WT Ub image (D) was recorded at a higher gain than the AD-WT images (A and C) to ensure the absence of cytoplasmic staining. (B) EM shows a filamentous inclusion, which resembles those shown in Figure 4. Bars: 500 nm; 100 nm (inset). (E) Single fiber stained for P62 and LAMP-1 showing the similarity between P62 and Ub staining patterns. Bars: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E265B8-F6BA-41C9-BF0B-7FD03651BA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24, 15 December 2008, Pages 3897–3908,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Accumulation of Ub-proteins and P62 in AD-WT gastrocnemius muscle. Single fibers stained for Ub and LAMP-1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Accumulation of Ub-proteins and P62 in AD-WT gastrocnemius muscle. Single fibers stained for Ub and LAMP-1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2024-04-26T19:07:30Z</dcterms:modified>
</cp:coreProperties>
</file>