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85788-BDEE-4B3F-AE62-4AC7F3AD8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807B1-CEF1-4B8B-B509-A8AA632B7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Lifetime risk of clinically diagnosed prostate cancer or death from prostate cancer. Shaded area represents population-based distribution of prostate-specific antigen; median is 1.0. AUC = area under the curve. Adapted by permission from BMJ Publishing Group Limited: Vickers AJ, Cronin AM, Björk T, et al. Prostate-specific antigen concentration at age 60 and death or metastasis from prostate cancer: case control study. BMJ. 2010;341:c4521.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48CA6-C76A-4756-B416-F8A9D267B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u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106, Issue 3, March 2014, dju010,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Lifetime risk of clinically diagnosed prostate cancer or death from prostate cancer. Shaded area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Lifetime risk of clinically diagnosed prostate cancer or death from prostate cancer. Shaded area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2024-05-08T15:56:42Z</dcterms:modified>
</cp:coreProperties>
</file>