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67B09-AD45-4C5A-8F88-BFEB53B908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8E0A3F-B339-41A8-BB00-18B4E3E027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Lifetime risk of clinically diagnosed prostate cancer or death from prostate cancer. Shaded area represents population-based distribution of prostate-specific antigen; median is 1.0. AUC = area under the curve. Adapted by permission from BMJ Publishing Group Limited: Vickers AJ, Cronin AM, Björk T, et al. Prostate-specific antigen concentration at age 60 and death or metastasis from prostate cancer: case control study. BMJ. 2010;341:c4521.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D58E0-7BCF-4E35-B791-DE218C3545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u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106, Issue 3, March 2014, dju010,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https://doi.org/10.1093/jnci/dju010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Lifetime risk of clinically diagnosed prostate cancer or death from prostate cancer. Shaded area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Lifetime risk of clinically diagnosed prostate cancer or death from prostate cancer. Shaded area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2024-09-19T02:29:45Z</dcterms:modified>
</cp:coreProperties>
</file>