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7FD28-621E-4006-ABE9-53DB6C3A1A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DD607-2DC8-46FE-A04A-717D15DEFA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Lifetime risk of clinically diagnosed prostate cancer or death from prostate cancer. Shaded area represents population-based distribution of prostate-specific antigen; median is 1.0. AUC = area under the curve. Adapted by permission from BMJ Publishing Group Limited: Vickers AJ, Cronin AM, Björk T, et al. Prostate-specific antigen concentration at age 60 and death or metastasis from prostate cancer: case control study. BMJ. 2010;341:c4521.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DB4F4-29F7-4D27-B635-B4F5B578B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u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106, Issue 3, March 2014, dju010,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Lifetime risk of clinically diagnosed prostate cancer or death from prostate cancer. Shaded area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Lifetime risk of clinically diagnosed prostate cancer or death from prostate cancer. Shaded area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2024-09-20T03:35:25Z</dcterms:modified>
</cp:coreProperties>
</file>