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CE246-DB32-46CE-89AA-37DEBF400C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C3C7DE-7320-40E1-8F4C-65516C7DF9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MEPs before and after facilitatory PAS of a control subject; (B) MEPs before and after facilitatory PAS of a concussed athlete.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18BFD-667C-4915-AE46-C3D8660D11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112–121,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MEPs before and after facilitatory PAS of a control subject; (B) MEPs before and after facilitatory PAS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MEPs before and after facilitatory PAS of a control subject; (B) MEPs before and after facilitatory PAS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2024-04-26T15:20:54Z</dcterms:modified>
</cp:coreProperties>
</file>