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5E3E3-7C49-4855-90D3-2D0D84126D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91461-59A9-48DC-B707-26D1B16832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Associations between clinical factors and immune activation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A39B13-C038-4B11-B914-8AB4BC2DDA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75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5, 1 March 2005, Pages 694–701,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https://doi.org/10.1086/427516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Associations between clinical factors and immune activation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Associations between clinical factors and immune activation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2024-04-26T04:47:21Z</dcterms:modified>
</cp:coreProperties>
</file>