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455AF-08DF-4B7B-8511-21BCA15701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4C498-07E4-44E8-8AF2-370577B998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connectivity of conflict resolution. (A) Left panel: an activation overlay of voxels in the FFA (left: MNI x −46, y −70, z −20; 64 voxels; right: MNI x 46, y −52, z −24; 42 voxels) that covary positively with LPFC activity during the resolution of nonemotional conflict is displayed on an axial brain slice (left is left), at P 10 voxels. Right panel: mean cluster functional coupling (beta ± SEM) during conflict resolution is plotted as a function of task (emotional vs. nonemotional) and source region (rACC vs. LPFC). (B) Left panel: an activation overlay of voxels in the amygdala (left: MNI x −30, y −6, z −14; 78 voxels; right: MNI x 32, y 0, z −12; 71 voxels) that covary negatively with rACC activity during the resolution of emotional conflict is displayed on a rostral brain slice (left is left), at P 10 voxels. Right panel: mean cluster functional coupling (beta ± SEM) during conflict resolution is plotted as a function of task (emotional vs. nonemotional) and source region (rACC vs. LPFC).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23837-584C-49DA-BE8D-BFD0952E0A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1475–1484,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Functional connectivity of conflict resolution. (A) Left panel: an activation overlay of voxels in the FFA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Functional connectivity of conflict resolution. (A) Left panel: an activation overlay of voxels in the FFA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2024-04-26T10:49:22Z</dcterms:modified>
</cp:coreProperties>
</file>