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5D144C-D217-4428-8DCB-1E9DE9854BE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10483B-8804-43FE-AECA-F0384CA0B2A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reduction in response latency (estimated marginal mean + 1 SEM) from Session 1 (before stimulation) to Session 2 (after stimulation), in the addition (PASAT) and subtraction (PASST) tasks, for each stimulation group. Participants responded faster in the subtraction task, after anodal stimulation, but not after cathodal or sham stimulation. Participants showed a nonselective improvement in the addition task in the second session, post-stimulation. Asterisks indicate significant two-tailed differences (P &lt; 0.05) as revealed with pairwise comparisons (Bonferroni corrected).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7A1333-1795-48FE-8505-4589ED6EA1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4551–4558, </a:t>
            </a:r>
            <a:r>
              <a:rPr lang="en-US" altLang="en-US" sz="1000">
                <a:solidFill>
                  <a:srgbClr val="333333"/>
                </a:solidFill>
                <a:hlinkClick r:id="rId3"/>
              </a:rPr>
              <a:t>https://doi.org/10.1093/cercor/bhv094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reduction in response latency (estimated marginal mean + 1 SEM) from Session 1 (before stimulation)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reduction in response latency (estimated marginal mean + 1 SEM) from Session 1 (before stimulation)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2024-05-01T22:11:32Z</dcterms:modified>
</cp:coreProperties>
</file>