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18A86-919D-4741-BDDE-0C8663AFD4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3E891-4A7A-444F-9027-CC356499B1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Step-by-step diagram of the GeneMarkS procedure.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CAD22-405D-4F7C-9313-EE26067350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9.12.26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12, 15 June 2001, Pages 2607–2618,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https://doi.org/10.1093/nar/29.12.2607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Step-by-step diagram of the GeneMarkS procedure.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Step-by-step diagram of the GeneMarkS procedure.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2024-04-26T05:10:39Z</dcterms:modified>
</cp:coreProperties>
</file>