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CDE4DD-721D-4AB0-9747-05E8F2E82F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04B740-891D-499D-9E4B-F315300026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23. </a:t>
            </a:r>
            <a:r>
              <a:rPr lang="en-US" altLang="en-US">
                <a:latin typeface="Arial" pitchFamily="34" charset="0"/>
                <a:ea typeface="Arial" pitchFamily="34" charset="0"/>
              </a:rPr>
              <a:t>Left: Momentum distribution of the input fluxes and the reconstructed particles. Right: Tracking efficiency for the particles in the angular acceptance of $\tan \theta \lt 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B29B2E-01DA-440A-895D-0C155AB12F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23. </a:t>
            </a:r>
            <a:r>
              <a:rPr lang="en-US" altLang="en-US" b="0"/>
              <a:t>Left: Momentum distribution of the input fluxes and the reconstructed particles. Right: Tracking efficiency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23. Left: Momentum distribution of the input fluxes and the reconstructed particles. Right: Tracking efficiency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2024-04-26T19:39:06Z</dcterms:modified>
</cp:coreProperties>
</file>