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B698C-7C1D-4D7A-8590-AA10A2B001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ADBF72-0DB2-4FFE-911C-AD9C1109C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CS on forearm H-reflex. Data from 5 subjects. The abscissa indicates the 5 different cortical areas (M1Forearm, M1Face, PMd, S1, and DLPFC) where CS was applied. The ordinate indicates the amplitude of conditioned H-reflex expressed as a percentage of the H-reflex amplitude induced by TS alone. The filled columns represent ISI of 10 ms and the open columns represent ISI of 50 ms. The dashed line indicates the H-reflex amplitude generated by TS alone (100%).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E6BBD-9251-4D29-A752-000DC3EE48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7, July 2009, Pages 1654–1665,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Effects of CS on forearm H-reflex. Data from 5 subjects. The abscissa indicates the 5 different cortical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Effects of CS on forearm H-reflex. Data from 5 subjects. The abscissa indicates the 5 different cortical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2024-04-26T19:55:16Z</dcterms:modified>
</cp:coreProperties>
</file>