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15417-051A-410A-A4BB-3403207A6E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FE924-9011-4FFC-B403-1B328EC60F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Seasonal variation in births by maternal age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A98C9-9847-474C-97E0-C37777DF93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Seasonal variation in births by maternal marital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A98C9-9847-474C-97E0-C37777DF93F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Seasonal variation in births by maternal education.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A98C9-9847-474C-97E0-C37777DF93F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Seasonal variation in births by birth order.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A98C9-9847-474C-97E0-C37777DF93F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16.7.15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16.7.15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rep/16.7.15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umrep/16.7.15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2001, Pages 1512–1517,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https://doi.org/10.1093/humrep/16.7.1512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Seasonal variation in births by maternal age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2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2001, Pages 1512–1517,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https://doi.org/10.1093/humrep/16.7.1512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Seasonal variation in births by maternal marital status.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2001, Pages 1512–1517,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https://doi.org/10.1093/humrep/16.7.1512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Seasonal variation in births by maternal education.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52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7, July 2001, Pages 1512–1517,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https://doi.org/10.1093/humrep/16.7.1512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Seasonal variation in births by birth order.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 Seasonal variation in births by maternal age group.
</vt:lpstr>
      <vt:lpstr>Figure 2.  Seasonal variation in births by maternal marital status.
</vt:lpstr>
      <vt:lpstr>Figure 3.  Seasonal variation in births by maternal education.
</vt:lpstr>
      <vt:lpstr>Figure 4.  Seasonal variation in births by birth order.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2024-04-26T04:21:35Z</dcterms:modified>
</cp:coreProperties>
</file>