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57BD8-693E-49E7-8DC9-A7660F337A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8FC085-8B90-4A10-886D-89C7C7522A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BFE07-B5F9-4E41-AA34-3524A6C2B9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2024-04-26T17:26:53Z</dcterms:modified>
</cp:coreProperties>
</file>