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0C489EE-1BC5-4710-9D9E-BDC73D523BE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943FFF4-9A0F-4FBE-B3C3-DF049B704C0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EMG data in left and right arm muscles. Traces show EMG activity after MRI artifact correction in a representative subject in the right (upper traces, R FCR) and left (lower traces, L FCR) FCR muscle during 10%, 20% 30%, and 70% of maximal right wrist force. Note the presence of mirror EMG activity in the left FCR during 20%, 30%, and 70% of maximal right wrist force. The bar graphs show group EMG data after MRI artifact correction. In all graphs, the abscissa shows the conditions tested (10%, 20%, 30%, and 70%) and the ordinate shows the mean rectified EMG activity (expressed as a percent of baseline mean rectified EMG activity) in all muscles tested in the right arm: (A) FCR, (B) ECR, (C) BB, and (D) TB and left arm: (E) FCR, (F) ECR, (G) BB, and (H) TB. Error bars indicate standard errors; *P &lt; 0.05. Abbreviations: flexor carpis radialis (FCR), extensor carpi radialis (ECR), biceps brachii (BB), and triceps brachii (TB) muscles.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by Oxford University Press 2009.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B580611-136F-4DD3-B937-46D26C46B07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p07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20, Issue 1, January 2010, Pages 34–45,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https://doi.org/10.1093/cercor/bhp075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EMG data in left and right arm muscles. Traces show EMG activity after MRI artifact correction in a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EMG data in left and right arm muscles. Traces show EMG activity after MRI artifact correction in a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2024-09-19T06:14:24Z</dcterms:modified>
</cp:coreProperties>
</file>