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49FF5-0AB8-4AEA-9202-A2FA7A5A2F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A2A0F-181E-40B7-B391-3CA969465C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074A5C-EF06-4E5E-B332-988FCB76B0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2024-04-27T00:32:02Z</dcterms:modified>
</cp:coreProperties>
</file>