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CDE65-DBD9-49D4-B9B0-7B6CD93F9F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DE3A4E-CA0A-4782-A74F-BA28F18D04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interaction between familial activities and communication language in Turkish families.
Source: Project ‘Preschool Education and Educational Careers among Migrant Children’, own calculations.
Notes: Predicted values from Model 8, Table 3 for Turkish families with a 42-month-old boy, both parents born in Turkey, intermediate education, intermediate class position, two children, no house, no crèche attendance, no club/playgroup, child already in preschool, mean level of German proficiency, only few German friends. Frequency ‘rarely’: one standard deviation below the mean. Frequency ‘often’: one standard deviation above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A9DAB1-998A-4EEB-8078-4596B8D296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sr/jcn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Sociol Rev</a:t>
            </a:r>
            <a:r>
              <a:rPr lang="en-US" altLang="en-US" sz="1000">
                <a:solidFill>
                  <a:srgbClr val="333333"/>
                </a:solidFill>
              </a:rPr>
              <a:t>, Volume 26, Issue 1, February 2010, Pages 17–29,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https://doi.org/10.1093/esr/jcn081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interaction between familial activities and communication language in Turkish families.
Source: Project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75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interaction between familial activities and communication language in Turkish families.
Source: Project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2024-04-26T12:12:34Z</dcterms:modified>
</cp:coreProperties>
</file>