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7248E-541E-42D3-AEDB-02B5DA3AE4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EE7AD-0568-42F9-8BCB-AB1273123C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F41079-690E-41FD-A3E9-34A102CAC6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2024-04-27T04:37:33Z</dcterms:modified>
</cp:coreProperties>
</file>