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CFEC26-B6A4-43BC-B696-8D11759C95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4396D1-EC69-4C06-84F0-156DE79E7B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Semi log plots of plasma concentrations of rocuronium 1.2 mg kg−1 (a) or vecuronium 0.1 mg kg−1 (b) vs time after simultaneous administration with sugammadex. NMBA, neuromuscular blocking agent.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Board of Management and Trustees of the British Journal of Anaesthesia 2008.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7B4AF5-02BB-4E6F-9329-F67835FB5F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a/aem4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100, Issue 3, March 2008, Pages 373–379,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https://doi.org/10.1093/bja/aem402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 2 </a:t>
            </a:r>
            <a:r>
              <a:rPr lang="en-US" altLang="en-US" b="0"/>
              <a:t>Semi log plots of plasma concentrations of rocuronium 1.2 mg kg</a:t>
            </a:r>
            <a:r>
              <a:rPr lang="en-US" altLang="en-US" b="0" baseline="30000"/>
              <a:t>−1</a:t>
            </a:r>
            <a:r>
              <a:rPr lang="en-US" altLang="en-US" b="0"/>
              <a:t> (a) or vecuronium 0.1 mg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 2 Semi log plots of plasma concentrations of rocuronium 1.2 mg kg−1 (a) or vecuronium 0.1 mg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2024-04-26T17:11:57Z</dcterms:modified>
</cp:coreProperties>
</file>