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741F2-9771-421E-AB29-392224BC48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2EDD1-224A-4FA3-B8F0-D5D086D347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TMA in the kidney. Glomeruli show diffuse fibrin thrombi with early segmental mesangiolysis and acute ischemic changes are also seen in tubules (Jones staining, ×200).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47F6C8-2FC6-4331-B32E-98404A1B78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q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2010, Pages 2028–2032,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TMA in the kidney. Glomeruli show diffuse fibrin thrombi with early segmental mesangiolysis and acute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TMA in the kidney. Glomeruli show diffuse fibrin thrombi with early segmental mesangiolysis and acute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2024-05-11T03:03:03Z</dcterms:modified>
</cp:coreProperties>
</file>