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983A75-CBC9-45E3-A7B9-8C0971A92C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DF3DB5-5BFB-4DE2-8C41-3E36F5799C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TMA in the kidney. Glomeruli show diffuse fibrin thrombi with early segmental mesangiolysis and acute ischemic changes are also seen in tubules (Jones staining, ×200).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F960CC-A792-4B16-AD14-910FF40024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q1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2010, Pages 2028–2032,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https://doi.org/10.1093/ndt/gfq160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TMA in the kidney. Glomeruli show diffuse fibrin thrombi with early segmental mesangiolysis and acute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TMA in the kidney. Glomeruli show diffuse fibrin thrombi with early segmental mesangiolysis and acute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2024-09-20T01:24:26Z</dcterms:modified>
</cp:coreProperties>
</file>