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4ACA02-FBFC-4117-9CAC-ABC375F8BC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BF90BE-E373-4F30-A7C4-998DCEC56F4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TMA in the kidney. Glomeruli show diffuse fibrin thrombi with early segmental mesangiolysis and acute ischemic changes are also seen in tubules (Jones staining, ×200).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2010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E9C2A2-C76C-4D46-BBE5-7DD79BFE15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dt/gfq16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Nephrol Dial Transplant</a:t>
            </a:r>
            <a:r>
              <a:rPr lang="en-US" altLang="en-US" sz="1000">
                <a:solidFill>
                  <a:srgbClr val="333333"/>
                </a:solidFill>
              </a:rPr>
              <a:t>, Volume 25, Issue 6, June 2010, Pages 2028–2032,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https://doi.org/10.1093/ndt/gfq160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TMA in the kidney. Glomeruli show diffuse fibrin thrombi with early segmental mesangiolysis and acute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TMA in the kidney. Glomeruli show diffuse fibrin thrombi with early segmental mesangiolysis and acute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2024-09-18T22:19:12Z</dcterms:modified>
</cp:coreProperties>
</file>