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EAFDC58-C77C-4CCF-A2BA-A89ADEB41DC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31431F-1726-4942-AB80-538FEF81F7D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Algorithm on management according to stage, risk factors, and disease characteristics for adrenocortical carcinoma (ACC) (A) and pheochromocytoma (B). *Low-risk ACC is defined stage I–II and Ki67 expression in ≤10% of neoplastic cells, high-risk ACC: stage III or Ki67 expression in &gt;10% of neoplastic cells.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2012. Published by Oxford University Press on behalf of the European Society for Medical Oncology.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41EDA-91CE-410C-B5FB-9DBD7FB8180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nnonc/mds23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Oncol</a:t>
            </a:r>
            <a:r>
              <a:rPr lang="en-US" altLang="en-US" sz="1000">
                <a:solidFill>
                  <a:srgbClr val="333333"/>
                </a:solidFill>
              </a:rPr>
              <a:t>, Volume 23, Issue suppl_7, October 2012, Pages vii131–vii138,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https://doi.org/10.1093/annonc/mds231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Algorithm on management according to stage, risk factors, and disease characteristics for adrenocortical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35300" y="1371600"/>
            <a:ext cx="3082081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Algorithm on management according to stage, risk factors, and disease characteristics for adrenocortical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2024-09-20T05:24:48Z</dcterms:modified>
</cp:coreProperties>
</file>