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4727A7-F85B-4BA2-8BA1-C296FF3583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496299-B7E9-498D-BFC4-0F5973C9FA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Algorithm on management according to stage, risk factors, and disease characteristics for adrenocortical carcinoma (ACC) (A) and pheochromocytoma (B). *Low-risk ACC is defined stage I–II and Ki67 expression in ≤10% of neoplastic cells, high-risk ACC: stage III or Ki67 expression in &gt;10% of neoplastic cells.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0F821A-FFA2-4D9D-B7F2-43695D8D12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s2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23, Issue suppl_7, October 2012, Pages vii131–vii138,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https://doi.org/10.1093/annonc/mds231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Algorithm on management according to stage, risk factors, and disease characteristics for adrenocortical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35300" y="1371600"/>
            <a:ext cx="308208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Algorithm on management according to stage, risk factors, and disease characteristics for adrenocortical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2024-09-19T05:01:24Z</dcterms:modified>
</cp:coreProperties>
</file>