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94727A7-F85B-4BA2-8BA1-C296FF3583F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C496299-B7E9-498D-BFC4-0F5973C9FA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Algorithm on management according to stage, risk factors, and disease characteristics for adrenocortical carcinoma (ACC) (A) and pheochromocytoma (B). *Low-risk ACC is defined stage I–II and Ki67 expression in ≤10% of neoplastic cells, high-risk ACC: stage III or Ki67 expression in &gt;10% of neoplastic cells.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the European Society for Medical Oncology.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0F821A-FFA2-4D9D-B7F2-43695D8D12C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nnonc/mds23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Ann Oncol</a:t>
            </a:r>
            <a:r>
              <a:rPr lang="en-US" altLang="en-US" sz="1000">
                <a:solidFill>
                  <a:srgbClr val="333333"/>
                </a:solidFill>
              </a:rPr>
              <a:t>, Volume 23, Issue suppl_7, October 2012, Pages vii131–vii138,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https://doi.org/10.1093/annonc/mds231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Algorithm on management according to stage, risk factors, and disease characteristics for adrenocortical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35300" y="1371600"/>
            <a:ext cx="3082081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 Algorithm on management according to stage, risk factors, and disease characteristics for adrenocortical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2024-09-19T05:01:24Z</dcterms:modified>
</cp:coreProperties>
</file>