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E0A0FB-2015-4BB5-9ED6-D48B0CAF00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8C6739-93DF-4196-8238-90003DCBD7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Braile Innovare transcatheter prosthesis. A stainless steel frame with bovine pericardium (20–28 mm).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Association for Cardio-Thoracic Surgery.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C32FC7-EB9F-43BC-95FC-4695796DE6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cts/ezr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41, Issue 3, March 2012, Pages 696–698,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https://doi.org/10.1093/ejcts/ezr038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1: </a:t>
            </a:r>
            <a:r>
              <a:rPr lang="en-US" altLang="en-US" b="0"/>
              <a:t>Braile Innovare transcatheter prosthesis. A stainless steel frame with bovine pericardium (20–28 mm).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1: Braile Innovare transcatheter prosthesis. A stainless steel frame with bovine pericardium (20–28 mm).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2024-04-26T11:02:49Z</dcterms:modified>
</cp:coreProperties>
</file>