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5207C2-B4D0-4723-A14C-8315AE73DB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81F13A-6F51-49E0-B6F8-7A1D7B50E0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Illustrative color figure displaying 3D views of reconstructed fiber tracts overlaid on B0 (reference or no diffusion weighted) images. AF with 3 segments: FT (red fibers), FP (green fibers), and TP (blue fibers); ILF (green); IFOF (pink); CST (blue); and SS (white). Note the absent FT segment of right AF in this subject.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1F027E-B063-4DC1-B4DA-27DEFDEF59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Illustrative scatter plots showing various patterns of white matter maturation captured by DTT. (A) Pattern I: significant increase in FA with age accompanied by significant decreases in all 3 diffusivities (e.g., left IFOF). (B) Pattern II: significant decreases in all 3 diffusivities with age, but no significant changes in FA with age (e.g., left CST). (C) Pattern III: no significant changes in FA or diffusivity with age (e.g., left SS).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1F027E-B063-4DC1-B4DA-27DEFDEF59D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m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12, December 2007, Pages 2760–2768,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Illustrative color figure displaying 3D views of reconstructed fiber tracts overlaid on B</a:t>
            </a:r>
            <a:r>
              <a:rPr lang="en-US" altLang="en-US" b="0" baseline="-25000"/>
              <a:t>0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14700" y="1371600"/>
            <a:ext cx="25179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12, December 2007, Pages 2760–2768,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Illustrative scatter plots showing various patterns of white matter maturation captured by DTT. (A) Pattern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744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Illustrative color figure displaying 3D views of reconstructed fiber tracts overlaid on B0 ...</vt:lpstr>
      <vt:lpstr>Figure 2. Illustrative scatter plots showing various patterns of white matter maturation captured by DTT. (A) Pattern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2024-04-26T22:44:34Z</dcterms:modified>
</cp:coreProperties>
</file>