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398E2-6DFA-4B1C-BE58-10D44B14A2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30EFA-615D-4A23-88F6-5B921E3D72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tRNAscan-SE algorithm. Steps carried out by tRNAscan-SE are shown in ovals and rounded-edge boxes. tRNA selection and analysis performed by external programs are shown in rectangles.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2245E-5770-4915-93F9-B6C6BAAC2E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detection rates of tRNA search programs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2245E-5770-4915-93F9-B6C6BAAC2E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tRNA prediction within annotated database subsets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2245E-5770-4915-93F9-B6C6BAAC2E9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tRNAs identified in genomic databases by various search methods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2245E-5770-4915-93F9-B6C6BAAC2E9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False positive rates for actual and simulated genomes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2245E-5770-4915-93F9-B6C6BAAC2E9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time in hours required for various complete genomes and tRNA search algorithms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2245E-5770-4915-93F9-B6C6BAAC2E9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5.5.09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25.5.09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25.5.09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25.5.09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nar/25.5.09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nar/25.5.09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0955–964,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https://doi.org/10.1093/nar/25.5.0955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diagram of tRNAscan-SE algorithm. Steps carried out by tRNAscan-SE are shown in ovals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38500" y="1371600"/>
            <a:ext cx="26722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0955–964,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https://doi.org/10.1093/nar/25.5.0955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Overall detection rates of tRNA search programs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85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0955–964,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https://doi.org/10.1093/nar/25.5.0955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tRNA prediction within annotated database subsets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397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0955–964,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https://doi.org/10.1093/nar/25.5.0955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tRNAs identified in genomic databases by various search methods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0955–964,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https://doi.org/10.1093/nar/25.5.0955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False positive rates for actual and simulated genomes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748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0955–964,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https://doi.org/10.1093/nar/25.5.0955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Analysis time in hours required for various complete genomes and tRNA search algorithms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588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Schematic diagram of tRNAscan-SE algorithm. Steps carried out by tRNAscan-SE are shown in ovals and ...</vt:lpstr>
      <vt:lpstr>Table 1 Overall detection rates of tRNA search programs
</vt:lpstr>
      <vt:lpstr>Table 2 tRNA prediction within annotated database subsets
</vt:lpstr>
      <vt:lpstr>Table 3 tRNAs identified in genomic databases by various search methods
</vt:lpstr>
      <vt:lpstr>Table 4 False positive rates for actual and simulated genomes
</vt:lpstr>
      <vt:lpstr>Table 5 Analysis time in hours required for various complete genomes and tRNA search algorithms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2024-04-26T17:25:03Z</dcterms:modified>
</cp:coreProperties>
</file>