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CD5E85-ED8B-4B40-8B19-52369449280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734E82-30D0-430A-A76D-2038C92D20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Co-localization of otoferlin and Rab8b in inner hair cells (IHCs). Immunohistochemistry using anti-otoferlin and anti-Rab8b antibodies was performed on mice cochlear sections at P7. Otoferlin (A and D, green) and Rab8b (B and E, red) were observed in the apical (A and B, closed arrows) and basal part (D and E, open arrows) of IHCs as shown in two examples with different focus levels. The co-localization of both proteins becomes evident upon merging of corresponding photographs (C and F, yellow). Cell nuclei were counterstained with DAPI (blue). Scale bars indicate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602197-C76B-4042-BE8B-455326F82D1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2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23, 1 December 2008, Pages 3814–3821, </a:t>
            </a:r>
            <a:r>
              <a:rPr lang="en-US" altLang="en-US" sz="1000">
                <a:solidFill>
                  <a:srgbClr val="333333"/>
                </a:solidFill>
                <a:hlinkClick r:id="rId3"/>
              </a:rPr>
              <a:t>https://doi.org/10.1093/hmg/ddn279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Co-localization of otoferlin and Rab8b in inner hair cells (IHCs). Immunohistochemistry using anti-otoferlin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Co-localization of otoferlin and Rab8b in inner hair cells (IHCs). Immunohistochemistry using anti-otoferlin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2024-09-19T02:48:24Z</dcterms:modified>
</cp:coreProperties>
</file>