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51F627-536A-46C4-BC6A-C04D8851C6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4B58CE-3BF5-4043-925A-175CDAA5EF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06A5C5-71C9-4A0A-A9B8-BD42B88660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2024-04-26T16:08:46Z</dcterms:modified>
</cp:coreProperties>
</file>