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369C1-EAF3-4F2D-AFD8-DCE7DF731F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C94B0-416D-4544-B97E-DA67C0AAEF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 factors for in-hospital mortality considered in each model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23AC2-5A4E-41AA-A6E1-7C75D83780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observed and predicted mortality for six risk stratification models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23AC2-5A4E-41AA-A6E1-7C75D837804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patients across risk groups by risk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23AC2-5A4E-41AA-A6E1-7C75D837804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comparison of observed and predicted number of deaths by risk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23AC2-5A4E-41AA-A6E1-7C75D837804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calibration as measured by the Hosmer-Lemeshow test and of discrimination (ROC area) for six risk stratification models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23AC2-5A4E-41AA-A6E1-7C75D837804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1010-7940(03)00165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1010-7940(03)00165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S1010-7940(03)00165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S1010-7940(03)00165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S1010-7940(03)00165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2003, Pages 935–942,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https://doi.org/10.1016/S1010-7940(03)00165-9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Risk factors for in-hospital mortality considered in each model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57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2003, Pages 935–942,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https://doi.org/10.1016/S1010-7940(03)00165-9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Comparison of observed and predicted mortality for six risk stratification models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0677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2003, Pages 935–942,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https://doi.org/10.1016/S1010-7940(03)00165-9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Distribution of patients across risk groups by risk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197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2003, Pages 935–942,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https://doi.org/10.1016/S1010-7940(03)00165-9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 comparison of observed and predicted number of deaths by risk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2003, Pages 935–942,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https://doi.org/10.1016/S1010-7940(03)00165-9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Results of calibration as measured by the Hosmer-Lemeshow test and of discrimination (ROC area) for six risk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876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Table 1 Risk factors for in-hospital mortality considered in each model
</vt:lpstr>
      <vt:lpstr>Table 2 Comparison of observed and predicted mortality for six risk stratification models
</vt:lpstr>
      <vt:lpstr>Fig. 1 Distribution of patients across risk groups by risk model.
</vt:lpstr>
      <vt:lpstr>Fig. 2 A comparison of observed and predicted number of deaths by risk model.
</vt:lpstr>
      <vt:lpstr>Table 3 Results of calibration as measured by the Hosmer-Lemeshow test and of discrimination (ROC area) for six risk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2024-04-26T06:03:27Z</dcterms:modified>
</cp:coreProperties>
</file>