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2D337E-B604-4D51-BB0D-DAC2F8EC21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A11B2C-940A-4F48-9340-11C4445C9F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Chinese Greenfield Investments and M&amp;As in the United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Institute of Modern International Relations, Tsinghua University.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CA4DF6-22D1-4189-878A-9B4D64BC9D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ip/pou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8, Issue 1, Spring 2015, Pages 27–57,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https://doi.org/10.1093/cjip/pou049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Evolution of Chinese Greenfield Investments and M&amp;As in the United States.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Evolution of Chinese Greenfield Investments and M&amp;As in the United States.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2024-09-18T23:44:14Z</dcterms:modified>
</cp:coreProperties>
</file>