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66EBA2-03DD-494E-9748-D6FDF94CE0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86934C-4FF7-42D7-8321-2F73D06703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Chinese Greenfield Investments and M&amp;As in the United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Institute of Modern International Relations, Tsinghua University.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97E38-8411-4E18-9A23-0E028952EB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ip/pou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8, Issue 1, Spring 2015, Pages 27–57,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https://doi.org/10.1093/cjip/pou049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Evolution of Chinese Greenfield Investments and M&amp;As in the United States.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Evolution of Chinese Greenfield Investments and M&amp;As in the United States.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2024-09-20T04:53:31Z</dcterms:modified>
</cp:coreProperties>
</file>