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74533-1038-490A-85E5-36A43508B2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50DC9-8DA8-46A2-B04D-18C3B16225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Chinese Greenfield Investments and M&amp;As in the United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Institute of Modern International Relations, Tsinghua University.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8B5D4-66B4-48DE-A385-6931F8EE6C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ip/po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8, Issue 1, Spring 2015, Pages 27–57,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Evolution of Chinese Greenfield Investments and M&amp;As in the United States.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Evolution of Chinese Greenfield Investments and M&amp;As in the United States.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2024-05-11T03:10:19Z</dcterms:modified>
</cp:coreProperties>
</file>