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F51B42-F37B-48EF-8A7C-74D7D5BEB9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F94012-30F5-4472-B426-D4CFCFDF0A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histogram showing the relative abundance of neurabin- and spinophilin-labeled elements in the neuropil of primate PFC. The graph of neurabin labeling represents a total of 734 labeled profiles from layers I, III and V in three monkeys. The graph of spinophilin labeling is taken from previously published data and represents 774 labeled profiles from layers I, III and 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14 N 12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F81D9-E58F-4A55-938C-CD3C25AA58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1398–1407,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histogram showing the relative abundance of neurabin- and spinophilin-labeled elements in the neuropil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histogram showing the relative abundance of neurabin- and spinophilin-labeled elements in the neuropil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2024-04-26T05:11:57Z</dcterms:modified>
</cp:coreProperties>
</file>