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C38018-128D-4084-B139-2BA4F6A5F1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4849B0-F047-418F-8F8A-64B1CC977D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MRI and histological analysis of the corpus callosum. A mid-saggital T2-weighted MRI of the rat brain with an inset containing the corpus callosum. The corpus callosum is sectioned into five segments from which histological specimens were taken. For each segment a representative electron-microscopy image is given along with the corresponding ADD histogram. Note the difference in ADD along different areas of the structure.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4418F5-73BE-4C64-8847-D133AB5B3D7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AxCaliber analysis of the rat corpus callosum. (A) A mid-saggital T2-weighted MRI with an inset containing the ROI (B) and (C) FA and mean ADC maps of the same slice in (A) computed from DTI dataset. (D–F) The volume fractions of each of the AxCaliber components: CSF (D), hindered (E) and restricted/axonal (F). (G) Map of the ADC of the hindered component of AxCaliber. (H and I) Maps of the α and β parameters of the γ-distribution representing the computed ADD.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4418F5-73BE-4C64-8847-D133AB5B3D7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Axon diameter distribution analysis along the corpus callosum. A mid-saggital T2-weighted MRI with five regions of interest outlined representing the five segments shown in Fig.1. Each region was consisted of 2 × 3 voxels. The computed ADD from AxCaliber for each voxel within each region is depicted at the bottom. Note the homogenous pattern of ADD within each region and the large differences between them. All ADDs are in the same proportion, the x-axis represents the axon diameters (from 0 to 6 μm) and the y-axis represents the probability (from 0 to 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4418F5-73BE-4C64-8847-D133AB5B3D7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Cluster analysis of the axon diameter distribution along the corpus callosum. (A) A mid-saggital T2-weighted MRI with the AxCaliber clusters superimposed, enlarged at (B). (C) The AxCaliber averaged ADDs for the different clusters given in (A) and (B); note that the colours of the graphs match the clusters’ colours.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4418F5-73BE-4C64-8847-D133AB5B3D7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Cluster analysis of the axon diameter distribution for different rats (A–C). A mid-saggital T2-weighted MRI with the AxCaliber cluster superimposed for three different rats. Note that the colours of the clusters for the three rats are matched. Also note the high similarity of the cluster pattern among the rats.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4418F5-73BE-4C64-8847-D133AB5B3D7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Comparison of AxCaliber with DTI. (A) The indexed DTI maps of the ADC, FA and longitudinal (λ1) and radial diffusivities [(λ2 + λ3)/2] of the same rat shown in Figs 1–3. (B) Correlation between each of the DTI indices and AxCaliber's mean axon diameter (averaged from the computed ADD). Note that the correlations are relatively poor. The statistical significance in correlations was P &lt; 0.00001).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4418F5-73BE-4C64-8847-D133AB5B3D7C}"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p04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p04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p04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p04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p04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p042"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5, May 2009, Pages 1210–1220, </a:t>
            </a:r>
            <a:r>
              <a:rPr lang="en-US" altLang="en-US" sz="1000">
                <a:solidFill>
                  <a:srgbClr val="333333"/>
                </a:solidFill>
                <a:hlinkClick r:id="rId3"/>
              </a:rPr>
              <a:t>https://doi.org/10.1093/brain/awp042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MRI and histological analysis of the corpus callosum. A mid-saggital T</a:t>
            </a:r>
            <a:r>
              <a:rPr lang="en-US" altLang="en-US" b="0" baseline="-25000"/>
              <a:t>2</a:t>
            </a:r>
            <a:r>
              <a:rPr lang="en-US" altLang="en-US" b="0"/>
              <a:t>-weighted MRI of the rat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6878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5, May 2009, Pages 1210–1220, </a:t>
            </a:r>
            <a:r>
              <a:rPr lang="en-US" altLang="en-US" sz="1000">
                <a:solidFill>
                  <a:srgbClr val="333333"/>
                </a:solidFill>
                <a:hlinkClick r:id="rId3"/>
              </a:rPr>
              <a:t>https://doi.org/10.1093/brain/awp042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AxCaliber analysis of the rat corpus callosum. (A) A mid-saggital T</a:t>
            </a:r>
            <a:r>
              <a:rPr lang="en-US" altLang="en-US" b="0" baseline="-25000"/>
              <a:t>2</a:t>
            </a:r>
            <a:r>
              <a:rPr lang="en-US" altLang="en-US" b="0"/>
              <a:t>-weighted MRI with an inset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8268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5, May 2009, Pages 1210–1220, </a:t>
            </a:r>
            <a:r>
              <a:rPr lang="en-US" altLang="en-US" sz="1000">
                <a:solidFill>
                  <a:srgbClr val="333333"/>
                </a:solidFill>
                <a:hlinkClick r:id="rId3"/>
              </a:rPr>
              <a:t>https://doi.org/10.1093/brain/awp042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Axon diameter distribution analysis along the corpus callosum. A mid-saggital T</a:t>
            </a:r>
            <a:r>
              <a:rPr lang="en-US" altLang="en-US" b="0" baseline="-25000"/>
              <a:t>2</a:t>
            </a:r>
            <a:r>
              <a:rPr lang="en-US" altLang="en-US" b="0"/>
              <a:t>-weighted MRI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7462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5, May 2009, Pages 1210–1220, </a:t>
            </a:r>
            <a:r>
              <a:rPr lang="en-US" altLang="en-US" sz="1000">
                <a:solidFill>
                  <a:srgbClr val="333333"/>
                </a:solidFill>
                <a:hlinkClick r:id="rId3"/>
              </a:rPr>
              <a:t>https://doi.org/10.1093/brain/awp042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Cluster analysis of the axon diameter distribution along the corpus callosum. (A) A mid-saggital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0970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5, May 2009, Pages 1210–1220, </a:t>
            </a:r>
            <a:r>
              <a:rPr lang="en-US" altLang="en-US" sz="1000">
                <a:solidFill>
                  <a:srgbClr val="333333"/>
                </a:solidFill>
                <a:hlinkClick r:id="rId3"/>
              </a:rPr>
              <a:t>https://doi.org/10.1093/brain/awp042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Cluster analysis of the axon diameter distribution for different rats (A–C). A mid-saggital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3970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5, May 2009, Pages 1210–1220, </a:t>
            </a:r>
            <a:r>
              <a:rPr lang="en-US" altLang="en-US" sz="1000">
                <a:solidFill>
                  <a:srgbClr val="333333"/>
                </a:solidFill>
                <a:hlinkClick r:id="rId3"/>
              </a:rPr>
              <a:t>https://doi.org/10.1093/brain/awp042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Comparison of AxCaliber with DTI. (A) The indexed DTI maps of the ADC, FA and longitudinal (λ</a:t>
            </a:r>
            <a:r>
              <a:rPr lang="en-US" altLang="en-US" b="0" baseline="-25000"/>
              <a:t>1</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588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MRI and histological analysis of the corpus callosum. A mid-saggital T2-weighted MRI of the rat ...</vt:lpstr>
      <vt:lpstr>Figure 2 AxCaliber analysis of the rat corpus callosum. (A) A mid-saggital T2-weighted MRI with an inset ...</vt:lpstr>
      <vt:lpstr>Figure 3 Axon diameter distribution analysis along the corpus callosum. A mid-saggital T2-weighted MRI with ...</vt:lpstr>
      <vt:lpstr>Figure 4 Cluster analysis of the axon diameter distribution along the corpus callosum. (A) A mid-saggital ...</vt:lpstr>
      <vt:lpstr>Figure 5 Cluster analysis of the axon diameter distribution for different rats (A–C). A mid-saggital ...</vt:lpstr>
      <vt:lpstr>Figure 6 Comparison of AxCaliber with DTI. (A) The indexed DTI maps of the ADC, FA and longitudinal (λ1)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2024-04-26T12:05:59Z</dcterms:modified>
</cp:coreProperties>
</file>