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EC644-8B79-4AD6-9E21-BCD0EF33BA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DAF4D-A7E8-4B58-9622-A5DC937A3D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glutamate and GABA receptor inhibitors on [Ca2+]i response. (A) The left-hand trace shows the averaged response of six cells to NMDA in a medium containing Mg2+ (1.3 mM). The right-hand trace shows the same cells responding to NMDA in a medium nominally free of Mg2+. The gap between records is 10 min. (B) The left-hand trace shows the averaged response of five cells to NMDA The right-hand trace shows the blocking effect of APV on the calcium response from the same cells. Other details are as in (A). (C) The left-hand trace shows the averaged response of eight cells to kainate. The right-hand trace shows the blocking effect of CNQX on the calcium response from the same cells. (D) The left-hand trace shows the averaged response of six cells to muscimol. The right-hand trace shows the blocking effect of bicuculline on the calcium response from the same cells. In all panels, essentially the same results have been obtained in at least three other slices.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B956C5-B830-4464-B475-FD9011AAD4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831–839, </a:t>
            </a:r>
            <a:r>
              <a:rPr lang="en-US" altLang="en-US" sz="1000">
                <a:solidFill>
                  <a:srgbClr val="333333"/>
                </a:solidFill>
                <a:hlinkClick r:id="rId3"/>
              </a:rPr>
              <a:t>https://doi.org/10.1093/cercor/12.8.831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glutamate and GABA receptor inhibitors on [Ca</a:t>
            </a:r>
            <a:r>
              <a:rPr lang="en-US" altLang="en-US" b="0" baseline="30000"/>
              <a:t>2+</a:t>
            </a:r>
            <a:r>
              <a:rPr lang="en-US" altLang="en-US" b="0"/>
              <a:t>]</a:t>
            </a:r>
            <a:r>
              <a:rPr lang="en-US" altLang="en-US" b="0" baseline="-25000"/>
              <a:t>i</a:t>
            </a:r>
            <a:r>
              <a:rPr lang="en-US" altLang="en-US" b="0"/>
              <a:t> response. (A) The left-hand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glutamate and GABA receptor inhibitors on [Ca2+]i response. (A) The left-hand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2024-04-26T18:11:04Z</dcterms:modified>
</cp:coreProperties>
</file>