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AEDEE-B1D6-4A26-BA5A-9D718520C6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E16B0-F3DC-4FF2-9877-C58E51F757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36958-E0AF-4A2F-9469-32F732CA2F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2024-04-26T03:56:22Z</dcterms:modified>
</cp:coreProperties>
</file>