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01215F-5817-4B62-A2C8-F138A8F0D5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87C094-5C46-43F8-A0DA-2970613584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Photograph of the tip of the recording electrode. The shape of the tip was shown to be most suitable for in vivo whole-cell patch recordings in our experiment. Calibration bar, 10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40F8A2-5835-41D8-BAFA-7BD46BBD41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5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585–589,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https://doi.org/10.1093/cercor/12.6.585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Photograph of the tip of the recording electrode. The shape of the tip was shown to be most suitable for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Photograph of the tip of the recording electrode. The shape of the tip was shown to be most suitable for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2024-04-26T16:12:26Z</dcterms:modified>
</cp:coreProperties>
</file>