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D98F48-8C5D-4CA7-9EFE-25E84B1947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85B9BC-C78A-4C1B-8B03-7D6F70B833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17BDA8-141F-4B99-9CB9-37537DF403F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2024-04-26T23:47:18Z</dcterms:modified>
</cp:coreProperties>
</file>