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C5D26F-4772-44CF-97E0-12C70A36267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F89B9-4762-458D-A010-0B7A15D7F8D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Spectral and temporal profiles of a harmonic complex tone stimulus. (A) Amplitude spectrum of a harmonic stimulus with 256 Hz F0 containing 62 component frequencies in the spectral range of 128–16000 Hz. For clarification of the harmonic interval, only the 10 lowest and highest frequencies are shown. (B, C) The time signal of harmonic stimulus: onset 50 ms of total 500 ms in duration with a rise time of 5 ms (B) and time-expanded version (C). Arrows show a time interval of 3.9 ms corresponding to one period of 256 Hz. Note that the amplitude modulation in the stimulus temporal envelope is less dominant.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F679A9-57A2-4C23-A0F6-BA2853AA2A0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1371–1383, </a:t>
            </a:r>
            <a:r>
              <a:rPr lang="en-US" altLang="en-US" sz="1000">
                <a:solidFill>
                  <a:srgbClr val="333333"/>
                </a:solidFill>
                <a:hlinkClick r:id="rId3"/>
              </a:rPr>
              <a:t>https://doi.org/10.1093/cercor/bhi019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Spectral and temporal profiles of a harmonic complex tone stimulus. (A) Amplitude spectrum of a harmonic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Spectral and temporal profiles of a harmonic complex tone stimulus. (A) Amplitude spectrum of a harmonic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2024-04-26T09:53:26Z</dcterms:modified>
</cp:coreProperties>
</file>