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723D5E-0249-4B40-B202-18CA92039C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090567-AB00-4481-BAB4-52F743E3F3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6374D1-1249-48FB-9F26-13159A3557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2024-09-19T06:06:58Z</dcterms:modified>
</cp:coreProperties>
</file>