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C28EEE-DD4E-4416-B348-86EC4F906B4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9A03E5-2C32-461B-9246-2F0D6AD6A5B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07EDF5-C0E3-4CB3-BC9E-A5BC073A110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2024-09-20T14:12:31Z</dcterms:modified>
</cp:coreProperties>
</file>