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DE1118-7C06-403C-ABC0-73753706CA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9D5E7-4DC4-4E31-ABEC-7D5446A779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68AA5-23F8-4F3A-92BD-FD25ACF870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2024-05-08T21:00:30Z</dcterms:modified>
</cp:coreProperties>
</file>