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9B33D-E4F1-41F0-90EF-8295321DED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3B1DF-1B87-4C78-A831-C3032131D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mortality rate per 100,000 person-years (standardized to the age distribution of the cohort in men and women) according to the combination of waist circumference and moderate and vigorous physical activity, National Institutes of Health-AARP Diet and Health Study, 1996–2006. Waist circumference categories: , group 1 (men &lt;94 cm, women &lt;80 cm); , group 2 (men 94–&lt;102 cm, women 80–&lt;88 cm); , group 3 (men 102–&lt;110 cm, women 88–&lt;96 cm); , group 4 (men ≥110 cm, women ≥96 cm).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the Johns Hopkins Bloomberg School of Public Health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D2764-2200-474F-BBF8-0A73C07AD1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11, 1 June 2009, Pages 1344–1351,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Age-standardized mortality rate per 100,000 person-years (standardized to the age distribution of the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Age-standardized mortality rate per 100,000 person-years (standardized to the age distribution of the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2024-04-26T11:01:09Z</dcterms:modified>
</cp:coreProperties>
</file>