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36F95-18C4-4D71-B727-5DEE28E366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CDD373-1681-4120-BBD2-9761383B09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A2CB3-33A1-47DF-8F67-C0D4A320EC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2024-04-27T02:34:06Z</dcterms:modified>
</cp:coreProperties>
</file>