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89970-E016-409E-85E7-CA7E422996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83D8BD-DB4B-406B-9D8E-1DC0DBBF53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7F38D0-451C-4D96-9A2A-8CCFC244EB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2024-09-20T05:36:28Z</dcterms:modified>
</cp:coreProperties>
</file>