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C865F-34C6-42FD-86A4-D4202A3948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773DE9-CDDE-49AC-95E3-F8BCCBD23E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6360D-BB39-4CA2-BDBD-677FB9881F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2024-05-08T16:16:19Z</dcterms:modified>
</cp:coreProperties>
</file>