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CF6A21-3F57-4C8D-9FC0-F869712C1C2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0479CA-F768-4088-B29F-0283C483B13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A6E58E-00B7-476A-8D52-37A6500F669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2024-09-19T04:41:27Z</dcterms:modified>
</cp:coreProperties>
</file>