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1B4BF-4AB5-4116-BEDE-E4AEF1A1BF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89227-266A-4A04-8B4F-58860BEB7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to optic flow stimuli. (A) Peri-stimulus time histograms of firing rates during stationary background presentation (SA) and expanding (EXP) or contracting (CONTR) radial optic flow stimuli, with nine different FOE. The X/Y position of the FOE is reported below each rectangle (0/0 corresponds to the fixation point). (B) Responses of the same neuron to planar random-dot background motion in eight directions. Each arrow indicates the direction of the background motion.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9EEA7-8210-41E8-8BF9-9D286D8472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639–646,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Responses to optic flow stimuli. (A) Peri-stimulus time histograms of firing rates during stationary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Responses to optic flow stimuli. (A) Peri-stimulus time histograms of firing rates during stationary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2024-04-27T03:07:45Z</dcterms:modified>
</cp:coreProperties>
</file>