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0C2430-BCD3-4134-8E28-EF1A587D17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CBEF2-053D-49FE-AC28-7DB167EFB1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significant priming-by-drug interaction shown on slices from a canonical T1 high-resolution image included in SPM (P &lt; 0.001, uncorrected with a spatial extent minimum of 5 contiguous voxels per cluster).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0E041-577C-4130-81D4-492CB1D532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2651–2658,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Regions showing a significant priming-by-drug interaction shown on slices from a canonical T</a:t>
            </a:r>
            <a:r>
              <a:rPr lang="en-US" altLang="en-US" b="0" baseline="-25000"/>
              <a:t>1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Regions showing a significant priming-by-drug interaction shown on slices from a canonical T1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2024-04-26T13:06:20Z</dcterms:modified>
</cp:coreProperties>
</file>