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A181E-773C-4748-BF88-22662161C4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EBAFD-1C24-44B9-B730-0DB87257E0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2F2C8-09EA-4F1A-B350-2B40428B7B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2024-04-26T16:50:58Z</dcterms:modified>
</cp:coreProperties>
</file>