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020F5-BDD1-4616-A692-52B9C6E546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CB848-32D7-408A-A41E-7A08B0A416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5F863-975E-4755-B1C7-569F530C6B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2024-05-08T15:25:39Z</dcterms:modified>
</cp:coreProperties>
</file>