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78A8E2-155F-40EE-9B8D-B6339B74BD6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21E879-555A-45DF-AA4F-49E21311337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2D194D-5137-45B1-8669-A0227D09F23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2024-09-20T03:11:31Z</dcterms:modified>
</cp:coreProperties>
</file>