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2C5C38-A7DB-4DF4-81C1-003ED853393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484A44-7B9C-488B-9633-4F2476C0929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3F2305-78C8-4E30-8250-99E1B8E24A4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2024-09-19T04:47:19Z</dcterms:modified>
</cp:coreProperties>
</file>