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FEE95-E932-4AB9-87C7-2260186F9C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F9A65-69E2-4B71-BDCF-55CF9D2803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Visual exploration trial. Bottom: Haptic exploration trial. Each trial is composed by 4 phases: (A) Rest, change of interplug distance; (B) Exploration: visual or haptic according with the type of trial (note that in haptic trials the vision of the object was occluded in this phase); (C) Set: the subject waits for the GO-signal; (D) Reach-grasp: the participant, with vision occluded in both trial types, performs a thumb-index grasping of the 2 plugs.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3AAC3-72D1-4C65-9D6A-34615273F0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528–537,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Top: Visual exploration trial. Bottom: Haptic exploration trial. Each trial is composed by 4 phases: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Top: Visual exploration trial. Bottom: Haptic exploration trial. Each trial is composed by 4 phases: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2024-04-26T18:48:06Z</dcterms:modified>
</cp:coreProperties>
</file>