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4F1D7-2490-4CAA-8F1D-20AB8D9F76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272D2-8238-498F-83FF-098B7C3BE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E9EC4-02E9-4248-86D6-3795471DCF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2024-04-26T12:08:12Z</dcterms:modified>
</cp:coreProperties>
</file>