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19473-E839-41E3-85E7-E0D28E0675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6FFEA-9A1C-4183-A7DA-64AAF5AD3C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A97B5-D25B-44E2-826D-6B6F709673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2024-04-26T08:06:06Z</dcterms:modified>
</cp:coreProperties>
</file>